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1349894-D780-4CC3-B08E-74D75B4009E2}" type="datetimeFigureOut">
              <a:rPr lang="en-CA" smtClean="0"/>
              <a:t>13-01-11</a:t>
            </a:fld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8ED5DD-B3D1-4419-90A5-D0DA70188A45}" type="slidenum">
              <a:rPr lang="en-CA" smtClean="0"/>
              <a:t>‹#›</a:t>
            </a:fld>
            <a:endParaRPr lang="en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9894-D780-4CC3-B08E-74D75B4009E2}" type="datetimeFigureOut">
              <a:rPr lang="en-CA" smtClean="0"/>
              <a:t>13-01-11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D5DD-B3D1-4419-90A5-D0DA70188A4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9894-D780-4CC3-B08E-74D75B4009E2}" type="datetimeFigureOut">
              <a:rPr lang="en-CA" smtClean="0"/>
              <a:t>13-01-11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D5DD-B3D1-4419-90A5-D0DA70188A4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9894-D780-4CC3-B08E-74D75B4009E2}" type="datetimeFigureOut">
              <a:rPr lang="en-CA" smtClean="0"/>
              <a:t>13-01-11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D5DD-B3D1-4419-90A5-D0DA70188A4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9894-D780-4CC3-B08E-74D75B4009E2}" type="datetimeFigureOut">
              <a:rPr lang="en-CA" smtClean="0"/>
              <a:t>13-01-11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D5DD-B3D1-4419-90A5-D0DA70188A4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9894-D780-4CC3-B08E-74D75B4009E2}" type="datetimeFigureOut">
              <a:rPr lang="en-CA" smtClean="0"/>
              <a:t>13-01-11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D5DD-B3D1-4419-90A5-D0DA70188A45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9894-D780-4CC3-B08E-74D75B4009E2}" type="datetimeFigureOut">
              <a:rPr lang="en-CA" smtClean="0"/>
              <a:t>13-01-11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D5DD-B3D1-4419-90A5-D0DA70188A4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9894-D780-4CC3-B08E-74D75B4009E2}" type="datetimeFigureOut">
              <a:rPr lang="en-CA" smtClean="0"/>
              <a:t>13-01-11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D5DD-B3D1-4419-90A5-D0DA70188A4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9894-D780-4CC3-B08E-74D75B4009E2}" type="datetimeFigureOut">
              <a:rPr lang="en-CA" smtClean="0"/>
              <a:t>13-01-11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D5DD-B3D1-4419-90A5-D0DA70188A4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9894-D780-4CC3-B08E-74D75B4009E2}" type="datetimeFigureOut">
              <a:rPr lang="en-CA" smtClean="0"/>
              <a:t>13-01-11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D5DD-B3D1-4419-90A5-D0DA70188A45}" type="slidenum">
              <a:rPr lang="en-CA" smtClean="0"/>
              <a:t>‹#›</a:t>
            </a:fld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9894-D780-4CC3-B08E-74D75B4009E2}" type="datetimeFigureOut">
              <a:rPr lang="en-CA" smtClean="0"/>
              <a:t>13-01-11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D5DD-B3D1-4419-90A5-D0DA70188A4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1349894-D780-4CC3-B08E-74D75B4009E2}" type="datetimeFigureOut">
              <a:rPr lang="en-CA" smtClean="0"/>
              <a:t>13-01-11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A8ED5DD-B3D1-4419-90A5-D0DA70188A45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Angles Scavenger Hunt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4581128"/>
            <a:ext cx="2664296" cy="720080"/>
          </a:xfrm>
        </p:spPr>
        <p:txBody>
          <a:bodyPr/>
          <a:lstStyle/>
          <a:p>
            <a:r>
              <a:rPr lang="en-CA" dirty="0" smtClean="0"/>
              <a:t>By Theresa, </a:t>
            </a:r>
            <a:r>
              <a:rPr lang="en-CA" dirty="0" err="1" smtClean="0"/>
              <a:t>Dilkaran</a:t>
            </a:r>
            <a:r>
              <a:rPr lang="en-CA" dirty="0" smtClean="0"/>
              <a:t>, </a:t>
            </a:r>
            <a:r>
              <a:rPr lang="en-CA" dirty="0" err="1" smtClean="0"/>
              <a:t>Simran</a:t>
            </a:r>
            <a:r>
              <a:rPr lang="en-CA" dirty="0" smtClean="0"/>
              <a:t>, </a:t>
            </a:r>
            <a:r>
              <a:rPr lang="en-CA" dirty="0" err="1" smtClean="0"/>
              <a:t>Rajbir</a:t>
            </a:r>
            <a:r>
              <a:rPr lang="en-CA" dirty="0" smtClean="0"/>
              <a:t>,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4709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REVIEW</a:t>
            </a:r>
          </a:p>
          <a:p>
            <a:r>
              <a:rPr lang="en-US" dirty="0"/>
              <a:t> </a:t>
            </a:r>
            <a:r>
              <a:rPr lang="en-US" dirty="0" smtClean="0"/>
              <a:t>Acute angles </a:t>
            </a:r>
          </a:p>
          <a:p>
            <a:r>
              <a:rPr lang="en-US" dirty="0" smtClean="0"/>
              <a:t>Obtuse angles</a:t>
            </a:r>
          </a:p>
          <a:p>
            <a:r>
              <a:rPr lang="en-US" dirty="0" smtClean="0"/>
              <a:t>Reflex </a:t>
            </a:r>
          </a:p>
          <a:p>
            <a:r>
              <a:rPr lang="en-US" dirty="0" smtClean="0"/>
              <a:t>Straight</a:t>
            </a:r>
          </a:p>
          <a:p>
            <a:r>
              <a:rPr lang="en-US" dirty="0" smtClean="0"/>
              <a:t>Right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5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Acute angle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323653"/>
            <a:ext cx="6705193" cy="1825428"/>
          </a:xfrm>
        </p:spPr>
        <p:txBody>
          <a:bodyPr>
            <a:normAutofit/>
          </a:bodyPr>
          <a:lstStyle/>
          <a:p>
            <a:pPr lvl="7"/>
            <a:r>
              <a:rPr lang="en-CA" sz="2200" dirty="0" smtClean="0"/>
              <a:t>The acute angle is smaller than 90 degrees. Our picture is a part of someone’s snowflake.</a:t>
            </a:r>
            <a:endParaRPr lang="en-CA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2040">
            <a:off x="909969" y="3810157"/>
            <a:ext cx="3168352" cy="246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0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Obtuse Angle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obtuse angle is bigger then 90 degrees. Our picture is a block.</a:t>
            </a:r>
            <a:endParaRPr lang="en-US" dirty="0"/>
          </a:p>
        </p:txBody>
      </p:sp>
      <p:pic>
        <p:nvPicPr>
          <p:cNvPr id="4" name="Picture 3" descr="IMG_01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01008"/>
            <a:ext cx="391936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4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Angle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straight angle is 180 degrees. Our picture is </a:t>
            </a:r>
            <a:r>
              <a:rPr lang="en-US" dirty="0" err="1" smtClean="0"/>
              <a:t>Simran</a:t>
            </a:r>
            <a:r>
              <a:rPr lang="en-US" dirty="0" smtClean="0"/>
              <a:t> and a ruler. Or in other words a straight line this picture is of </a:t>
            </a:r>
            <a:r>
              <a:rPr lang="en-US" dirty="0" err="1" smtClean="0"/>
              <a:t>Simran</a:t>
            </a:r>
            <a:r>
              <a:rPr lang="en-US" dirty="0" smtClean="0"/>
              <a:t> holding a 180 degrees.</a:t>
            </a:r>
            <a:endParaRPr lang="en-US" dirty="0"/>
          </a:p>
        </p:txBody>
      </p:sp>
      <p:pic>
        <p:nvPicPr>
          <p:cNvPr id="4" name="Picture 3" descr="IMG_01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05064"/>
            <a:ext cx="208823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6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360 circle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360 is the same as a circle and a square </a:t>
            </a:r>
          </a:p>
          <a:p>
            <a:r>
              <a:rPr lang="en-US" dirty="0" smtClean="0"/>
              <a:t>Our picture is a clock in our classroom </a:t>
            </a:r>
            <a:endParaRPr lang="en-US" dirty="0"/>
          </a:p>
        </p:txBody>
      </p:sp>
      <p:pic>
        <p:nvPicPr>
          <p:cNvPr id="4" name="Picture 3" descr="IMG_01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84984"/>
            <a:ext cx="378953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180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triange</a:t>
            </a:r>
            <a:r>
              <a:rPr lang="en-US" dirty="0" smtClean="0"/>
              <a:t> is 180 </a:t>
            </a:r>
            <a:r>
              <a:rPr lang="en-US" dirty="0" err="1" smtClean="0"/>
              <a:t>dregrees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Our picture is a triangle block in the bins </a:t>
            </a:r>
            <a:endParaRPr lang="en-US" dirty="0"/>
          </a:p>
        </p:txBody>
      </p:sp>
      <p:pic>
        <p:nvPicPr>
          <p:cNvPr id="4" name="Picture 3" descr="IMG_01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56992"/>
            <a:ext cx="489654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38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Right Angle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6777317" cy="457276"/>
          </a:xfrm>
        </p:spPr>
        <p:txBody>
          <a:bodyPr>
            <a:noAutofit/>
          </a:bodyPr>
          <a:lstStyle/>
          <a:p>
            <a:r>
              <a:rPr lang="en-CA" sz="3200" dirty="0"/>
              <a:t>A</a:t>
            </a:r>
            <a:r>
              <a:rPr lang="en-CA" sz="3200" dirty="0" smtClean="0"/>
              <a:t> right angle is exactly 90 degrees. Our picture is the corner  of a bulletin board and a door  </a:t>
            </a:r>
            <a:endParaRPr lang="en-CA" sz="3200" dirty="0"/>
          </a:p>
        </p:txBody>
      </p:sp>
      <p:pic>
        <p:nvPicPr>
          <p:cNvPr id="4" name="Picture 3" descr="IMG_01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81128"/>
            <a:ext cx="3312368" cy="2088232"/>
          </a:xfrm>
          <a:prstGeom prst="rect">
            <a:avLst/>
          </a:prstGeom>
        </p:spPr>
      </p:pic>
      <p:pic>
        <p:nvPicPr>
          <p:cNvPr id="5" name="Picture 4" descr="IMG_01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437112"/>
            <a:ext cx="335748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7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1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7" b="30587"/>
          <a:stretch>
            <a:fillRect/>
          </a:stretch>
        </p:blipFill>
        <p:spPr>
          <a:xfrm>
            <a:off x="899592" y="3501008"/>
            <a:ext cx="3600400" cy="2547645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764704"/>
            <a:ext cx="7024744" cy="576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Reflex Angle degrees.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206084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reflex </a:t>
            </a:r>
            <a:r>
              <a:rPr lang="en-US" dirty="0"/>
              <a:t>a</a:t>
            </a:r>
            <a:r>
              <a:rPr lang="en-US" dirty="0" smtClean="0"/>
              <a:t>ngle is an angle that is 180-360 degrees.</a:t>
            </a:r>
          </a:p>
          <a:p>
            <a:r>
              <a:rPr lang="en-US" dirty="0" smtClean="0"/>
              <a:t>Our picture is the hands of a clock.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1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and Rectangle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square and a rectangle is the same. They are both 360 degrees. For our pictures we did the slots on the milk machine </a:t>
            </a:r>
            <a:endParaRPr lang="en-US" dirty="0"/>
          </a:p>
        </p:txBody>
      </p:sp>
      <p:pic>
        <p:nvPicPr>
          <p:cNvPr id="4" name="Picture 3" descr="IMG_01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4"/>
            <a:ext cx="3096344" cy="2636912"/>
          </a:xfrm>
          <a:prstGeom prst="rect">
            <a:avLst/>
          </a:prstGeom>
        </p:spPr>
      </p:pic>
      <p:pic>
        <p:nvPicPr>
          <p:cNvPr id="5" name="Picture 4" descr="IMG_012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17032"/>
            <a:ext cx="140364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25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207</Words>
  <Application>Microsoft Macintosh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Angles Scavenger Hunt </vt:lpstr>
      <vt:lpstr>Acute angle</vt:lpstr>
      <vt:lpstr>Obtuse Angle </vt:lpstr>
      <vt:lpstr>Straight Angle </vt:lpstr>
      <vt:lpstr>360 circle  </vt:lpstr>
      <vt:lpstr>Triangle 180</vt:lpstr>
      <vt:lpstr>Right Angle </vt:lpstr>
      <vt:lpstr>Reflex Angle degrees.</vt:lpstr>
      <vt:lpstr>Square and Rectangle </vt:lpstr>
      <vt:lpstr>Angles </vt:lpstr>
    </vt:vector>
  </TitlesOfParts>
  <Company>School District #36 (Surrey)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Angles Scavenger Hunt </dc:title>
  <dc:creator>Library</dc:creator>
  <cp:lastModifiedBy>Information Management Services</cp:lastModifiedBy>
  <cp:revision>10</cp:revision>
  <dcterms:created xsi:type="dcterms:W3CDTF">2013-01-09T17:27:32Z</dcterms:created>
  <dcterms:modified xsi:type="dcterms:W3CDTF">2013-01-12T00:18:10Z</dcterms:modified>
</cp:coreProperties>
</file>